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9"/>
  </p:notesMasterIdLst>
  <p:sldIdLst>
    <p:sldId id="347" r:id="rId3"/>
    <p:sldId id="350" r:id="rId4"/>
    <p:sldId id="345" r:id="rId5"/>
    <p:sldId id="351" r:id="rId6"/>
    <p:sldId id="352" r:id="rId7"/>
    <p:sldId id="346" r:id="rId8"/>
    <p:sldId id="353" r:id="rId9"/>
    <p:sldId id="360" r:id="rId10"/>
    <p:sldId id="354" r:id="rId11"/>
    <p:sldId id="355" r:id="rId12"/>
    <p:sldId id="356" r:id="rId13"/>
    <p:sldId id="357" r:id="rId14"/>
    <p:sldId id="361" r:id="rId15"/>
    <p:sldId id="358" r:id="rId16"/>
    <p:sldId id="359" r:id="rId17"/>
    <p:sldId id="34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4753903" y="496434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课时　凸透镜成像规律的应用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5347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记忆口诀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一焦分虚实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二焦分大小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实像异侧倒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物远像变小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虚像同侧立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物远像变大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像大像距大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像小像距小。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5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59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凸透镜的焦距为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形状的光源在光屏上成清晰的像。下列说法正确的是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W8QXR152.eps" descr="id:214749659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014" y="1201006"/>
            <a:ext cx="5356138" cy="205975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246545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向下移动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在光屏上的像将向下移动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若光源向远离凸透镜方向移动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所成的像将逐渐变大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若保持凸透镜位置不动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交换光源和光屏的位置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能在光屏上得到倒立、缩小的实像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成像规律可以应用于照相机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若保持光源和光屏位置不动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向右移动透镜的过程中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可能会在光屏上成一个倒立、等大的像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97998" y="61354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8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调节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像的大小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拍集体照时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摄影师发现两侧都有人不在画面中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而该相机镜头的焦距不变。为了使每个同学都能进入画面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应采取的措施是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JW8QXR153.eps" descr="id:21474966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0941" y="1693039"/>
            <a:ext cx="3112935" cy="2731565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81000" y="4332215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使镜头离人群远些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离底片近些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使镜头离人群远些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离底片也远些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使镜头离人群近些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离底片也近些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使镜头离人群近些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离底片远些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719267" y="1120446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1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0572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此时要使每个同学都能进入画面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那么要将像变小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则应该增大物距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即镜头与人群的距离要增大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镜头与底片的距离要减小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30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4667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成像大小的调节方法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分清照相机、投影仪、放大镜的区别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找准像的变化方向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先找出物距的变化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再找出像距的变化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2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6039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老奶奶用放大镜看报纸时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为了使看到的字更大、更清晰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报纸与眼睛不动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放大镜离报纸近一些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报纸与眼睛不动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放大镜离报纸远一些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报纸与放大镜不动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眼睛离报纸近一些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报纸与放大镜不动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眼睛离报纸远一些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37115" y="1624943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6" name="圆角矩形 25">
            <a:hlinkClick r:id="rId2" action="ppaction://hlinksldjump"/>
          </p:cNvPr>
          <p:cNvSpPr/>
          <p:nvPr/>
        </p:nvSpPr>
        <p:spPr>
          <a:xfrm>
            <a:off x="4053938" y="243736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3" action="ppaction://hlinksldjump"/>
          </p:cNvPr>
          <p:cNvSpPr/>
          <p:nvPr/>
        </p:nvSpPr>
        <p:spPr>
          <a:xfrm>
            <a:off x="4053937" y="3670915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5665" y="115240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凸透镜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成像规律的应用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照相机应用了凸透镜在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成倒立、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这一性质。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投影仪应用了凸透镜在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成倒立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这一性质。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放大镜应用了凸透镜在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成正立、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像这一性质。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84833" y="1729654"/>
            <a:ext cx="51648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067759" y="172965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302765" y="171914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571473" y="2835181"/>
            <a:ext cx="42672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669280" y="2835180"/>
            <a:ext cx="42672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41561" y="282908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619518" y="282935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613660" y="3969352"/>
            <a:ext cx="42672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43649" y="393610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986011" y="3936104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6" grpId="0"/>
      <p:bldP spid="17" grpId="0"/>
      <p:bldP spid="6" grpId="0"/>
      <p:bldP spid="19" grpId="0"/>
      <p:bldP spid="30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2564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成像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大小的调节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使用照相机和投影仪时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要让像变大一些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使用放大镜时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要让像变大一些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664669" y="228354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239704" y="228354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24752" y="337672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5410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9131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透过装满水的圆柱形玻璃瓶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可看到另一侧铅笔的形状变化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这是因为装水的玻璃瓶相当于一个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当铅笔由靠近玻璃瓶的位置向远处慢慢地移动时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看到铅笔的像会逐渐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到某一位置以后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铅笔尖的方向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反向。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W8QXR149.eps" descr="id:21474965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8871" y="3334007"/>
            <a:ext cx="3589184" cy="200931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221717" y="1037731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836239" y="16064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01809" y="2159594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962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31543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凸透镜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成像规律的应用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用如图所示的装置探究凸透镜成像规律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凸透镜焦距为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形状的光源在光屏上恰好成清晰的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JW8QXR150.eps" descr="id:214749657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7944" y="2896050"/>
            <a:ext cx="6564827" cy="252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5959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保持凸透镜位置不变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只将光源和光屏的位置互换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在光屏上看不到像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保持凸透镜位置不变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将光源移动到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在光屏上看不到像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保持光源和光屏的位置不变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只将凸透镜适当向右移动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在光屏上不能再次看到像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保持光源位置不变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将光屏移动到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再将透镜适当向左移动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在光屏上不能再次看到像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76122" y="604928"/>
            <a:ext cx="6832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7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2791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光路可逆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把光源和光屏的位置互换后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在光屏上可以得到清晰的像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保持凸透镜位置不变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将光源移动到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刻度线处时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此时成正立、放大的虚像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在光屏上看不到像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保持光源和光屏的位置不变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只将透镜向右适当移动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根据光路的可逆性可知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当物距等于原来的像距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像距等于原来的物距时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光屏上还能成清晰的像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保持光源位置不变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将光屏移动到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像距与物距之和为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而凸透镜成实像时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物距和像距之和的最小值为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所以在光屏上不能再次看到像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50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965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此类问题的关键点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明确三条成像规律及应用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W8QXR151.eps" descr="id:21474965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2331" y="1274575"/>
            <a:ext cx="7415048" cy="278064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05521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抓住两个分界点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焦距处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焦距分虚实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即物体位于焦点以外成实像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位于焦点以内成虚像。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倍焦距处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倍焦距分大小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即物体位于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倍焦距以外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倍焦距以内成放大的像。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2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935</Words>
  <Application>Microsoft Office PowerPoint</Application>
  <PresentationFormat>宽屏</PresentationFormat>
  <Paragraphs>73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NEU-BZ-S92</vt:lpstr>
      <vt:lpstr>方正兰亭中黑_GBK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2025-09-22T07:37:10Z</dcterms:modified>
</cp:coreProperties>
</file>